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6404" autoAdjust="0"/>
  </p:normalViewPr>
  <p:slideViewPr>
    <p:cSldViewPr>
      <p:cViewPr varScale="1">
        <p:scale>
          <a:sx n="92" d="100"/>
          <a:sy n="92" d="100"/>
        </p:scale>
        <p:origin x="-672" y="-108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17.07.2021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17.07.2021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17.07.2021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17.07.2021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17.07.2021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17.07.2021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17.07.2021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17.07.2021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17.07.2021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17.07.2021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17.07.2021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17.07.2021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17.07.2021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6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en-US" sz="1600" b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600" b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35822841"/>
              </p:ext>
            </p:extLst>
          </p:nvPr>
        </p:nvGraphicFramePr>
        <p:xfrm>
          <a:off x="1071538" y="1071552"/>
          <a:ext cx="7429552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0330">
                  <a:extLst>
                    <a:ext uri="{9D8B030D-6E8A-4147-A177-3AD203B41FA5}">
                      <a16:colId xmlns:a16="http://schemas.microsoft.com/office/drawing/2014/main" xmlns="" val="3942573181"/>
                    </a:ext>
                  </a:extLst>
                </a:gridCol>
                <a:gridCol w="2428892">
                  <a:extLst>
                    <a:ext uri="{9D8B030D-6E8A-4147-A177-3AD203B41FA5}">
                      <a16:colId xmlns:a16="http://schemas.microsoft.com/office/drawing/2014/main" xmlns="" val="3292023358"/>
                    </a:ext>
                  </a:extLst>
                </a:gridCol>
                <a:gridCol w="2500330"/>
              </a:tblGrid>
              <a:tr h="932985">
                <a:tc>
                  <a:txBody>
                    <a:bodyPr/>
                    <a:lstStyle/>
                    <a:p>
                      <a:pPr algn="ctr"/>
                      <a:r>
                        <a:rPr lang="ru-RU" sz="1600" smtClean="0">
                          <a:latin typeface="Times New Roman" pitchFamily="18" charset="0"/>
                          <a:cs typeface="Times New Roman" pitchFamily="18" charset="0"/>
                        </a:rPr>
                        <a:t>«День семьи»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«Любимые игры народов Поволжья» 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«Сказки народов Поволжья» </a:t>
                      </a:r>
                    </a:p>
                    <a:p>
                      <a:pPr algn="ctr"/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28596" y="214296"/>
            <a:ext cx="8075240" cy="3495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kumimoji="0" lang="en-US" sz="1600" b="0" i="0" u="none" strike="noStrike" kern="1200" cap="none" spc="0" normalizeH="0" baseline="0" noProof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smtClean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smtClean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smtClean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МАДОУ «Детский сад №298 комбинированного вида»</a:t>
            </a:r>
            <a:endParaRPr kumimoji="0" lang="ru-RU" sz="6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Гульнара\Desktop\Презентация1\Слайд1.JPG"/>
          <p:cNvPicPr>
            <a:picLocks noChangeAspect="1" noChangeArrowheads="1"/>
          </p:cNvPicPr>
          <p:nvPr/>
        </p:nvPicPr>
        <p:blipFill>
          <a:blip r:embed="rId3"/>
          <a:srcRect l="16667" t="18055" r="21874" b="22222"/>
          <a:stretch>
            <a:fillRect/>
          </a:stretch>
        </p:blipFill>
        <p:spPr bwMode="auto">
          <a:xfrm>
            <a:off x="3571868" y="2571750"/>
            <a:ext cx="2422247" cy="1765366"/>
          </a:xfrm>
          <a:prstGeom prst="rect">
            <a:avLst/>
          </a:prstGeom>
          <a:noFill/>
        </p:spPr>
      </p:pic>
      <p:pic>
        <p:nvPicPr>
          <p:cNvPr id="1027" name="Picture 3" descr="C:\Users\Гульнара\Desktop\Презентация1.jpg"/>
          <p:cNvPicPr>
            <a:picLocks noChangeAspect="1" noChangeArrowheads="1"/>
          </p:cNvPicPr>
          <p:nvPr/>
        </p:nvPicPr>
        <p:blipFill>
          <a:blip r:embed="rId4"/>
          <a:srcRect l="27083" t="30555" r="12500" b="15278"/>
          <a:stretch>
            <a:fillRect/>
          </a:stretch>
        </p:blipFill>
        <p:spPr bwMode="auto">
          <a:xfrm>
            <a:off x="1071538" y="2000246"/>
            <a:ext cx="2503994" cy="1857388"/>
          </a:xfrm>
          <a:prstGeom prst="rect">
            <a:avLst/>
          </a:prstGeom>
          <a:noFill/>
        </p:spPr>
      </p:pic>
      <p:pic>
        <p:nvPicPr>
          <p:cNvPr id="1028" name="Picture 4" descr="C:\Users\Гульнара\Desktop\Презентация1.jpg"/>
          <p:cNvPicPr>
            <a:picLocks noChangeAspect="1" noChangeArrowheads="1"/>
          </p:cNvPicPr>
          <p:nvPr/>
        </p:nvPicPr>
        <p:blipFill>
          <a:blip r:embed="rId5"/>
          <a:srcRect l="21875" t="15278" r="29167" b="33333"/>
          <a:stretch>
            <a:fillRect/>
          </a:stretch>
        </p:blipFill>
        <p:spPr bwMode="auto">
          <a:xfrm>
            <a:off x="6000760" y="2786064"/>
            <a:ext cx="2500330" cy="19683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71472" y="0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№298 комбинированного вида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285984" y="785800"/>
            <a:ext cx="4714908" cy="328614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285852" y="714362"/>
            <a:ext cx="65008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00364" y="1142990"/>
            <a:ext cx="3500462" cy="2854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1050" b="1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050" smtClean="0">
                <a:latin typeface="Times New Roman" pitchFamily="18" charset="0"/>
                <a:cs typeface="Times New Roman" pitchFamily="18" charset="0"/>
              </a:rPr>
              <a:t>создание условий для развития познавательных способностей детей дошкольного возраста через игровую деятельность</a:t>
            </a:r>
            <a:r>
              <a:rPr lang="ru-RU" sz="105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05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050" b="1" smtClean="0"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1050" b="1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050" smtClean="0">
                <a:latin typeface="Times New Roman" pitchFamily="18" charset="0"/>
                <a:cs typeface="Times New Roman" pitchFamily="18" charset="0"/>
              </a:rPr>
              <a:t>Развивать интерес к национальным играм народов Поволжья, желание использовать их в игровой деятельности. Побуждать детей к свободному самовыражению в игровой деятельности, поощрять музыкально-игровую импровизацию, развивать творческие способности. Совершенствовать умение различать и называть национальные костюмы (головные уборы) народов Поволжья. Формировать у детей нравственные качества через народные подвижные игры, народный фольклор и традиции. Воспитывать чувство дружбы, сотрудничества, взаимопонимания, доброжелательного отношения друг к другу.</a:t>
            </a:r>
            <a:br>
              <a:rPr lang="ru-RU" sz="105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smtClean="0"/>
              <a:t/>
            </a:r>
            <a:br>
              <a:rPr lang="ru-RU" sz="1100" smtClean="0"/>
            </a:br>
            <a:endParaRPr lang="ru-RU" sz="11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2000232" y="428610"/>
            <a:ext cx="5357850" cy="361963"/>
          </a:xfrm>
        </p:spPr>
        <p:txBody>
          <a:bodyPr>
            <a:normAutofit fontScale="90000"/>
          </a:bodyPr>
          <a:lstStyle/>
          <a:p>
            <a:pPr algn="ctr"/>
            <a:r>
              <a:rPr lang="ru-RU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«Любимые игры народов Поволжья»</a:t>
            </a:r>
            <a:endParaRPr lang="ru-RU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F:\c телефона\sd\WhatsApp Images\IMG-20210427-WA00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571486"/>
            <a:ext cx="1714512" cy="12858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3" descr="F:\c телефона\sd\WhatsApp Images\IMG-20210427-WA00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52" y="3643320"/>
            <a:ext cx="1785926" cy="13394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 descr="F:\c телефона\sd\WhatsApp Images\IMG-20210428-WA004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86116" y="3643320"/>
            <a:ext cx="1714512" cy="12858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5" descr="F:\c телефона\sd\WhatsApp Images\IMG-20210601-WA008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10" y="2143122"/>
            <a:ext cx="1809739" cy="1357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6" descr="F:\c телефона\sd\WhatsApp Images\IMG-20210624-WA004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00892" y="2857502"/>
            <a:ext cx="1857388" cy="13901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7" descr="F:\c телефона\sd\WhatsApp Images\IMG-20210624-WA003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14942" y="3625444"/>
            <a:ext cx="1785950" cy="13394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8" descr="F:\c телефона\sd\WhatsApp Images\IMG-20210620-WA004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15140" y="1142990"/>
            <a:ext cx="2000240" cy="15001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437355019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3291</TotalTime>
  <Words>117</Words>
  <Application>Microsoft Office PowerPoint</Application>
  <PresentationFormat>Экран (16:9)</PresentationFormat>
  <Paragraphs>19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ФОТОРЕПОРТАЖ   </vt:lpstr>
      <vt:lpstr>«Любимые игры народов Поволжья»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Гульнара</cp:lastModifiedBy>
  <cp:revision>416</cp:revision>
  <cp:lastPrinted>2021-02-04T07:26:50Z</cp:lastPrinted>
  <dcterms:created xsi:type="dcterms:W3CDTF">2015-10-13T08:15:21Z</dcterms:created>
  <dcterms:modified xsi:type="dcterms:W3CDTF">2021-07-17T08:35:18Z</dcterms:modified>
</cp:coreProperties>
</file>